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58" r:id="rId6"/>
    <p:sldId id="260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348880"/>
            <a:ext cx="2952328" cy="13925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Боброва Г. В.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Чеснова А. В.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0688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Творческая группа</a:t>
            </a:r>
            <a:b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«Юные краеведы»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G:\юные краеведы\Аня Ч\КВЕСТ\чес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2667000" cy="3573015"/>
          </a:xfrm>
          <a:prstGeom prst="rect">
            <a:avLst/>
          </a:prstGeom>
          <a:noFill/>
        </p:spPr>
      </p:pic>
      <p:pic>
        <p:nvPicPr>
          <p:cNvPr id="1027" name="Picture 3" descr="G:\юные краеведы\Аня Ч\КВЕСТ\боб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528392" cy="262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юные краеведы\Аня Ч\КВЕСТ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3960440" cy="3181337"/>
          </a:xfrm>
          <a:prstGeom prst="rect">
            <a:avLst/>
          </a:prstGeom>
          <a:noFill/>
        </p:spPr>
      </p:pic>
      <p:pic>
        <p:nvPicPr>
          <p:cNvPr id="1027" name="Picture 3" descr="G:\юные краеведы\Аня Ч\КВЕСТ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4067944" cy="3050958"/>
          </a:xfrm>
          <a:prstGeom prst="rect">
            <a:avLst/>
          </a:prstGeom>
          <a:noFill/>
        </p:spPr>
      </p:pic>
      <p:pic>
        <p:nvPicPr>
          <p:cNvPr id="1028" name="Picture 4" descr="G:\юные краеведы\Аня Ч\КВЕСТ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995936" cy="2996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08846" y="404664"/>
            <a:ext cx="41903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«Что,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6480720" cy="288032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332656"/>
            <a:ext cx="82444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124744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творческой группы является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путеводителя по родному посёлку и его окрестностям «Некрасовское глазами детей».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2924944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нашей цели мы поставили перед собой следующие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у детей представления об истории и современной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взаимодействие взрослых и детей в процессе подготовки информационных материалов путеводителя.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 на 2016 – 2017 учебный год: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взаимодействия взрослых и детей с целью подготовки информационных материалов для создания путеводителя.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знания об истории п. Некрасовское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совершенствованию знаний о родном посёлке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копилку фото и видео материалов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    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Некрасовское.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590491"/>
            <a:ext cx="82089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работа за год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и формулировка  целей и задач;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методического обеспечения и литературы;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паспорта проекта 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дошкольного возраста представлений об истории и современной жизни  п. Некрасовское по средствам создания путеводителя по родному краю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1" y="332655"/>
          <a:ext cx="8064895" cy="6134100"/>
        </p:xfrm>
        <a:graphic>
          <a:graphicData uri="http://schemas.openxmlformats.org/drawingml/2006/table">
            <a:tbl>
              <a:tblPr/>
              <a:tblGrid>
                <a:gridCol w="2663985"/>
                <a:gridCol w="1818009"/>
                <a:gridCol w="1781539"/>
                <a:gridCol w="1801362"/>
              </a:tblGrid>
              <a:tr h="27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Направления 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детьми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родителями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педагогами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историей посёлка Некрасовское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Разработана и проведена беседа с презентацией «Как возник поселок Некрасовское»,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 знаний о природе родного края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Виртуальная экскурсия «Природа нашего края», экскурсия к реке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Солоница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«Ледоход»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Организована  экскурсия к реке Солоница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 Лэпбук «Берёза – чудо из чудес»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Приобщение детей к народным ремёслам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 видеофильма «Некрасовское – соль земли русской» автор В. Разживин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достопримечательностями посёлка Некрасовское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экскурсии к Соляному источнику, Николо - Бабаевскому мужскому монастырю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макета храма «Утоли моя печали»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макета «Аллея славы»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 материалов к путеводителю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Рисунки и рассказы на тему «Любимое место в п. некрасовское»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 архив фотографий и рассказов «Почему я люблю это место»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юные краеведы\ДЛЯ ОТЧЁТА\Новая папка\IMG_20170512_081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0963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юные краеведы\ДЛЯ ОТЧЁТА\Новая папка\IMG_20170512_0911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юные краеведы\ДЛЯ ОТЧЁТА\Новая папка\IMG_20170512_0914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8"/>
            <a:ext cx="44644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5949280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Берёза-чудо из чудес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51920" y="3429000"/>
            <a:ext cx="5148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 храма Утоли моя печали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юные краеведы\ДЛЯ ОТЧЁТА\Новая папка\P10202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2047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юные краеведы\ДЛЯ ОТЧЁТА\Новая папка\IMG_20170512_091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896544" cy="318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148064" y="919753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в старшей группе № 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1520" y="4632811"/>
            <a:ext cx="3203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 Аллея славы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АНЯ\РАБОТА 2017 ОТЧЁТЫ\image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608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АНЯ\РАБОТА 2017 ОТЧЁТЫ\image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5130130" cy="31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92080" y="980728"/>
            <a:ext cx="2915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в старшей группе №6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512" y="4365104"/>
            <a:ext cx="3347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в подготовительных группах № 14, 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группа «Юные краеведы»</dc:title>
  <dc:creator>User</dc:creator>
  <cp:lastModifiedBy>Windows User</cp:lastModifiedBy>
  <cp:revision>8</cp:revision>
  <dcterms:created xsi:type="dcterms:W3CDTF">2017-06-12T18:21:38Z</dcterms:created>
  <dcterms:modified xsi:type="dcterms:W3CDTF">2017-06-13T09:14:51Z</dcterms:modified>
</cp:coreProperties>
</file>